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58" r:id="rId4"/>
    <p:sldId id="267" r:id="rId5"/>
    <p:sldId id="270" r:id="rId6"/>
    <p:sldId id="257" r:id="rId7"/>
    <p:sldId id="269" r:id="rId8"/>
    <p:sldId id="261" r:id="rId9"/>
    <p:sldId id="262" r:id="rId10"/>
    <p:sldId id="264" r:id="rId11"/>
    <p:sldId id="266" r:id="rId12"/>
    <p:sldId id="265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06" autoAdjust="0"/>
    <p:restoredTop sz="94660"/>
  </p:normalViewPr>
  <p:slideViewPr>
    <p:cSldViewPr>
      <p:cViewPr varScale="1">
        <p:scale>
          <a:sx n="71" d="100"/>
          <a:sy n="71" d="100"/>
        </p:scale>
        <p:origin x="-50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964F8A5-D38E-4292-9DEC-FBDD6D3E481A}" type="datetimeFigureOut">
              <a:rPr lang="ru-RU" smtClean="0"/>
              <a:pPr/>
              <a:t>08.10.2015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8103ED-94DF-4157-A799-321726B0A853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41;&#1040;&#1050;\Desktop\&#1082;&#1083;&#1072;&#1089;&#1089;%20&#1052;\&#1082;&#1083;&#1072;&#1089;&#1089;&#1085;&#1099;&#1081;%20&#1095;&#1072;&#1089;\17.12.12%20&#1090;&#1074;&#1086;&#1088;&#1080;%20&#1076;&#1086;&#1073;&#1088;&#1086;\&#1058;&#1074;&#1086;&#1088;&#1080;%20&#1044;&#1086;&#1073;&#1088;&#1086;!.wmv.mp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&#1040;&#1041;&#1040;&#1050;\Desktop\&#1082;&#1083;&#1072;&#1089;&#1089;%20&#1052;\&#1082;&#1083;&#1072;&#1089;&#1089;&#1085;&#1099;&#1081;%20&#1095;&#1072;&#1089;\17.12.12%20&#1090;&#1074;&#1086;&#1088;&#1080;%20&#1076;&#1086;&#1073;&#1088;&#1086;\&#1052;&#1091;&#1083;&#1100;&#1090;&#1080;&#1082;%20&#171;&#1055;&#1088;&#1086;&#1089;&#1090;&#1086;%20&#1090;&#1072;&#1082;&#187;.mp4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493038"/>
          </a:xfrm>
        </p:spPr>
        <p:txBody>
          <a:bodyPr>
            <a:noAutofit/>
          </a:bodyPr>
          <a:lstStyle/>
          <a:p>
            <a:pPr algn="ctr"/>
            <a:r>
              <a:rPr lang="ru-RU" sz="9600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sz="9600" dirty="0" smtClean="0">
                <a:latin typeface="Batang" pitchFamily="18" charset="-127"/>
                <a:ea typeface="Batang" pitchFamily="18" charset="-127"/>
              </a:rPr>
            </a:br>
            <a:r>
              <a:rPr lang="ru-RU" sz="9600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sz="9600" dirty="0" smtClean="0">
                <a:latin typeface="Batang" pitchFamily="18" charset="-127"/>
                <a:ea typeface="Batang" pitchFamily="18" charset="-127"/>
              </a:rPr>
            </a:br>
            <a:r>
              <a:rPr lang="ru-RU" sz="9600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sz="9600" dirty="0" smtClean="0">
                <a:latin typeface="Batang" pitchFamily="18" charset="-127"/>
                <a:ea typeface="Batang" pitchFamily="18" charset="-127"/>
              </a:rPr>
            </a:br>
            <a:r>
              <a:rPr lang="ru-RU" sz="9600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sz="9600" dirty="0" smtClean="0">
                <a:latin typeface="Batang" pitchFamily="18" charset="-127"/>
                <a:ea typeface="Batang" pitchFamily="18" charset="-127"/>
              </a:rPr>
            </a:br>
            <a:r>
              <a:rPr lang="ru-RU" sz="9600" dirty="0" smtClean="0">
                <a:latin typeface="Batang" pitchFamily="18" charset="-127"/>
                <a:ea typeface="Batang" pitchFamily="18" charset="-127"/>
              </a:rPr>
              <a:t/>
            </a:r>
            <a:br>
              <a:rPr lang="ru-RU" sz="9600" dirty="0" smtClean="0">
                <a:latin typeface="Batang" pitchFamily="18" charset="-127"/>
                <a:ea typeface="Batang" pitchFamily="18" charset="-127"/>
              </a:rPr>
            </a:br>
            <a:r>
              <a:rPr lang="ru-RU" sz="8800" dirty="0" smtClean="0">
                <a:latin typeface="Batang" pitchFamily="18" charset="-127"/>
                <a:ea typeface="Batang" pitchFamily="18" charset="-127"/>
              </a:rPr>
              <a:t>Твори добро</a:t>
            </a:r>
            <a:endParaRPr lang="ru-RU" sz="8800" dirty="0">
              <a:latin typeface="Batang" pitchFamily="18" charset="-127"/>
              <a:ea typeface="Batang" pitchFamily="18" charset="-127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432560" y="4293096"/>
            <a:ext cx="7406640" cy="1440160"/>
          </a:xfrm>
        </p:spPr>
        <p:txBody>
          <a:bodyPr/>
          <a:lstStyle/>
          <a:p>
            <a:pPr algn="r"/>
            <a:r>
              <a:rPr lang="ru-RU" dirty="0" smtClean="0"/>
              <a:t> «Пока человек творит добро, ему не грозит опасность столкнуться с неблагодарностью» (Франсуа де Ларошфуко)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260648"/>
            <a:ext cx="712879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Пословицы о  добре.</a:t>
            </a:r>
          </a:p>
          <a:p>
            <a:pPr algn="ctr"/>
            <a:r>
              <a:rPr lang="ru-RU" sz="2400" b="1" dirty="0" smtClean="0"/>
              <a:t>Я  предлагаю  вам  собрать  их.</a:t>
            </a:r>
          </a:p>
          <a:p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899592" y="1397000"/>
          <a:ext cx="8244408" cy="4245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64496"/>
                <a:gridCol w="3779912"/>
              </a:tblGrid>
              <a:tr h="794717">
                <a:tc>
                  <a:txBody>
                    <a:bodyPr/>
                    <a:lstStyle/>
                    <a:p>
                      <a:r>
                        <a:rPr kumimoji="0"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Жизнь  дана  на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злое  калечит</a:t>
                      </a:r>
                      <a:endParaRPr lang="ru-RU" sz="3200" dirty="0"/>
                    </a:p>
                  </a:txBody>
                  <a:tcPr/>
                </a:tc>
              </a:tr>
              <a:tr h="794717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Доброе  слово  лечит,  а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а  его  добрые  дела</a:t>
                      </a:r>
                      <a:endParaRPr lang="ru-RU" sz="3200" dirty="0"/>
                    </a:p>
                  </a:txBody>
                  <a:tcPr/>
                </a:tc>
              </a:tr>
              <a:tr h="794717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За  добро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говори  смело</a:t>
                      </a:r>
                      <a:endParaRPr lang="ru-RU" sz="3200" dirty="0"/>
                    </a:p>
                  </a:txBody>
                  <a:tcPr/>
                </a:tc>
              </a:tr>
              <a:tr h="794717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Про  доброе  дело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добром  плати</a:t>
                      </a:r>
                      <a:endParaRPr lang="ru-RU" sz="3200" dirty="0"/>
                    </a:p>
                  </a:txBody>
                  <a:tcPr/>
                </a:tc>
              </a:tr>
              <a:tr h="794717"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  одежда  красит  </a:t>
                      </a:r>
                    </a:p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человека,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3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добрые  дела</a:t>
                      </a:r>
                      <a:endParaRPr lang="ru-RU" sz="3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764704"/>
            <a:ext cx="8136904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 Добрые </a:t>
            </a:r>
            <a:r>
              <a:rPr lang="ru-RU" sz="3200" dirty="0"/>
              <a:t>люди, никто нас не </a:t>
            </a:r>
            <a:r>
              <a:rPr lang="ru-RU" sz="3200" dirty="0" smtClean="0"/>
              <a:t>рассудит –</a:t>
            </a:r>
          </a:p>
          <a:p>
            <a:pPr algn="just"/>
            <a:r>
              <a:rPr lang="ru-RU" sz="3200" dirty="0" smtClean="0"/>
              <a:t>Только мы сами поймем, в чём смысл и суть.</a:t>
            </a:r>
          </a:p>
          <a:p>
            <a:pPr algn="just"/>
            <a:r>
              <a:rPr lang="ru-RU" sz="3200" dirty="0" smtClean="0"/>
              <a:t>Добрыми </a:t>
            </a:r>
            <a:r>
              <a:rPr lang="ru-RU" sz="3200" dirty="0"/>
              <a:t>будем – тогда и выйдем в люди,</a:t>
            </a:r>
          </a:p>
          <a:p>
            <a:pPr algn="just"/>
            <a:r>
              <a:rPr lang="ru-RU" sz="3200" dirty="0" smtClean="0"/>
              <a:t>Добрыми </a:t>
            </a:r>
            <a:r>
              <a:rPr lang="ru-RU" sz="3200" dirty="0"/>
              <a:t>будем – и будет добрый путь!</a:t>
            </a:r>
          </a:p>
          <a:p>
            <a:pPr algn="just"/>
            <a:r>
              <a:rPr lang="ru-RU" sz="3200" dirty="0" smtClean="0"/>
              <a:t>Добрые </a:t>
            </a:r>
            <a:r>
              <a:rPr lang="ru-RU" sz="3200" dirty="0"/>
              <a:t>люди, ничто нас не остудит,</a:t>
            </a:r>
          </a:p>
          <a:p>
            <a:pPr algn="just"/>
            <a:r>
              <a:rPr lang="ru-RU" sz="3200" dirty="0" smtClean="0"/>
              <a:t>И </a:t>
            </a:r>
            <a:r>
              <a:rPr lang="ru-RU" sz="3200" dirty="0"/>
              <a:t>не захлопнуть распахнутых дверей!</a:t>
            </a:r>
          </a:p>
          <a:p>
            <a:pPr algn="just"/>
            <a:r>
              <a:rPr lang="ru-RU" sz="3200" dirty="0" smtClean="0"/>
              <a:t>Добрыми </a:t>
            </a:r>
            <a:r>
              <a:rPr lang="ru-RU" sz="3200" dirty="0"/>
              <a:t>будем, и мир добрее будет.</a:t>
            </a:r>
          </a:p>
          <a:p>
            <a:pPr algn="just"/>
            <a:r>
              <a:rPr lang="ru-RU" sz="3200" dirty="0" smtClean="0"/>
              <a:t>Добрыми </a:t>
            </a:r>
            <a:r>
              <a:rPr lang="ru-RU" sz="3200" dirty="0"/>
              <a:t>будем, и будет жизнь добрей.</a:t>
            </a:r>
          </a:p>
          <a:p>
            <a:pPr algn="r"/>
            <a:r>
              <a:rPr lang="ru-RU" sz="3200" dirty="0"/>
              <a:t>							</a:t>
            </a:r>
            <a:r>
              <a:rPr lang="ru-RU" sz="3200" dirty="0" smtClean="0"/>
              <a:t>                                                                                                  </a:t>
            </a:r>
            <a:r>
              <a:rPr lang="ru-RU" sz="3200" i="1" dirty="0" smtClean="0"/>
              <a:t>(</a:t>
            </a:r>
            <a:r>
              <a:rPr lang="ru-RU" sz="3200" i="1" dirty="0"/>
              <a:t>Р. Казакова)</a:t>
            </a:r>
            <a:r>
              <a:rPr lang="ru-RU" sz="3200" dirty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620688"/>
            <a:ext cx="7488832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/>
              <a:t>В  итоге  нашего  классного  часа,  я  бы  хотела, </a:t>
            </a:r>
            <a:endParaRPr lang="ru-RU" sz="2400" b="1" dirty="0" smtClean="0"/>
          </a:p>
          <a:p>
            <a:pPr algn="ctr"/>
            <a:r>
              <a:rPr lang="ru-RU" sz="2400" b="1" dirty="0" smtClean="0"/>
              <a:t> </a:t>
            </a:r>
            <a:r>
              <a:rPr lang="ru-RU" sz="2400" b="1" dirty="0"/>
              <a:t>чтобы  вы  дополнили  высказывания</a:t>
            </a:r>
            <a:r>
              <a:rPr lang="ru-RU" sz="2400" dirty="0"/>
              <a:t>: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</a:rPr>
              <a:t>Я  понял (а),  что …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</a:rPr>
              <a:t>Я  буду  стараться   не   …</a:t>
            </a:r>
          </a:p>
          <a:p>
            <a:pPr algn="ctr"/>
            <a:r>
              <a:rPr lang="ru-RU" sz="2800" dirty="0">
                <a:solidFill>
                  <a:srgbClr val="C00000"/>
                </a:solidFill>
              </a:rPr>
              <a:t>Я  никогда  не  …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простить обиду;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поделиться  последним с другом;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уступить слабому;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пожертвовать незнакомому человеку;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заботиться о стариках;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помочь;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утешить;</a:t>
            </a:r>
          </a:p>
          <a:p>
            <a:pPr lvl="0" algn="ctr"/>
            <a:r>
              <a:rPr lang="ru-RU" sz="2800" dirty="0">
                <a:solidFill>
                  <a:schemeClr val="accent1">
                    <a:lumMod val="50000"/>
                  </a:schemeClr>
                </a:solidFill>
              </a:rPr>
              <a:t>пожертвовать.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Твори Добро!.wmv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15616" y="332656"/>
            <a:ext cx="7488831" cy="60486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692696"/>
            <a:ext cx="69127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- </a:t>
            </a:r>
            <a:r>
              <a:rPr lang="ru-RU" sz="3200" b="1" dirty="0"/>
              <a:t>Наверняка в вашей жизни, бывали случаи, когда вас обижали. </a:t>
            </a:r>
          </a:p>
          <a:p>
            <a:r>
              <a:rPr lang="ru-RU" sz="3200" b="1" dirty="0"/>
              <a:t>- Скажите, а какие чувства вы при этом испытывали?</a:t>
            </a:r>
          </a:p>
          <a:p>
            <a:r>
              <a:rPr lang="ru-RU" sz="3200" b="1" dirty="0"/>
              <a:t>- А были ли случаи, когда вы кого-нибудь обижали? </a:t>
            </a:r>
          </a:p>
          <a:p>
            <a:r>
              <a:rPr lang="ru-RU" sz="3200" b="1" dirty="0"/>
              <a:t>- А сейчас поставьте себя мысленно на место обиженного вами и подумайте: захотели ли вы, чтобы так с вами обошлись?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692696"/>
            <a:ext cx="727280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/>
              <a:t>«… </a:t>
            </a:r>
            <a:r>
              <a:rPr lang="ru-RU" sz="5400" b="1" dirty="0" smtClean="0"/>
              <a:t>во всем, как хотите, </a:t>
            </a:r>
            <a:r>
              <a:rPr lang="ru-RU" sz="5400" b="1" dirty="0"/>
              <a:t>чтобы с вами поступали люди, так поступайте и вы с ними.»</a:t>
            </a:r>
          </a:p>
          <a:p>
            <a:pPr algn="ctr"/>
            <a:r>
              <a:rPr lang="ru-RU" dirty="0"/>
              <a:t>- </a:t>
            </a:r>
            <a:r>
              <a:rPr lang="ru-RU" sz="2000" dirty="0"/>
              <a:t>Так пусть же эти золотые слова определяют все ваши поступки в жизни. Каждый ребенок хочет, чтобы окружающие его любили, заботились о нем. Но мало этого желать. Надо и самому делать так, чтобы твои поступки не вызывали у других обиду, горечь, досаду.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endParaRPr lang="ru-RU" sz="3600" dirty="0"/>
          </a:p>
        </p:txBody>
      </p:sp>
      <p:pic>
        <p:nvPicPr>
          <p:cNvPr id="6" name="Мультик «Просто так»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403648" y="332656"/>
            <a:ext cx="7416824" cy="61206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video>
              <p:cMediaNode>
                <p:cTn id="1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/>
            </a:r>
            <a:br>
              <a:rPr lang="ru-RU" sz="8800" dirty="0" smtClean="0"/>
            </a:br>
            <a:r>
              <a:rPr lang="ru-RU" sz="8800" dirty="0" smtClean="0"/>
              <a:t>Что такое доброта?</a:t>
            </a:r>
            <a:endParaRPr lang="ru-RU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100" dirty="0" smtClean="0"/>
              <a:t>По определению Сергея Ожегова (словарь):</a:t>
            </a:r>
            <a:br>
              <a:rPr lang="ru-RU" sz="3100" dirty="0" smtClean="0"/>
            </a:br>
            <a:r>
              <a:rPr lang="ru-RU" sz="3100" dirty="0" smtClean="0">
                <a:solidFill>
                  <a:schemeClr val="accent1">
                    <a:lumMod val="75000"/>
                  </a:schemeClr>
                </a:solidFill>
              </a:rPr>
              <a:t> Доброта</a:t>
            </a:r>
            <a:r>
              <a:rPr lang="ru-RU" sz="3100" dirty="0" smtClean="0"/>
              <a:t> – это отзывчивость, душевное расположение к людям, стремление делать добро другим.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411760" y="332656"/>
            <a:ext cx="6400800" cy="1509712"/>
          </a:xfrm>
        </p:spPr>
        <p:txBody>
          <a:bodyPr>
            <a:normAutofit/>
          </a:bodyPr>
          <a:lstStyle/>
          <a:p>
            <a:r>
              <a:rPr lang="ru-RU" sz="6000" b="1" dirty="0" smtClean="0">
                <a:solidFill>
                  <a:schemeClr val="accent1">
                    <a:lumMod val="75000"/>
                  </a:schemeClr>
                </a:solidFill>
              </a:rPr>
              <a:t>Доброта - …</a:t>
            </a:r>
            <a:endParaRPr lang="ru-RU" sz="60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907704" y="620688"/>
            <a:ext cx="5976664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</a:rPr>
              <a:t>Доброта – </a:t>
            </a:r>
          </a:p>
          <a:p>
            <a:pPr algn="ctr"/>
            <a:r>
              <a:rPr lang="ru-RU" sz="6000" b="1" dirty="0" smtClean="0">
                <a:solidFill>
                  <a:schemeClr val="accent3">
                    <a:lumMod val="50000"/>
                  </a:schemeClr>
                </a:solidFill>
              </a:rPr>
              <a:t>это стремление человека дать счастье всем людям. </a:t>
            </a:r>
            <a:endParaRPr lang="ru-RU" sz="60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000" dirty="0" smtClean="0"/>
              <a:t>1.Можно ли человека заставить быть добрым? </a:t>
            </a:r>
            <a:br>
              <a:rPr lang="ru-RU" sz="4000" dirty="0" smtClean="0"/>
            </a:br>
            <a:r>
              <a:rPr lang="ru-RU" sz="4000" dirty="0" smtClean="0"/>
              <a:t>2.Можно ли стать добрым на время?</a:t>
            </a:r>
            <a:br>
              <a:rPr lang="ru-RU" sz="4000" dirty="0" smtClean="0"/>
            </a:br>
            <a:r>
              <a:rPr lang="ru-RU" sz="4000" dirty="0" smtClean="0"/>
              <a:t>3.Нужно ли быть добрым к любому человеку?</a:t>
            </a:r>
            <a:br>
              <a:rPr lang="ru-RU" sz="4000" dirty="0" smtClean="0"/>
            </a:br>
            <a:r>
              <a:rPr lang="ru-RU" sz="4000" dirty="0" smtClean="0"/>
              <a:t>4.Легко ли быть добрым? </a:t>
            </a:r>
            <a:br>
              <a:rPr lang="ru-RU" sz="4000" dirty="0" smtClean="0"/>
            </a:br>
            <a:r>
              <a:rPr lang="ru-RU" sz="4000" dirty="0" smtClean="0"/>
              <a:t>5.Есть ли у вас желание делать добрые дела?</a:t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8" name="TextBox 7"/>
          <p:cNvSpPr txBox="1"/>
          <p:nvPr/>
        </p:nvSpPr>
        <p:spPr>
          <a:xfrm>
            <a:off x="3419872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1331640" y="5301208"/>
            <a:ext cx="734481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У вас получилось больше ответов «да» и я вижу, что вы стремитесь к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</a:rPr>
              <a:t>добру.</a:t>
            </a:r>
            <a:endParaRPr lang="ru-RU" sz="32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476672"/>
            <a:ext cx="74888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>
                <a:solidFill>
                  <a:schemeClr val="accent1">
                    <a:lumMod val="75000"/>
                  </a:schemeClr>
                </a:solidFill>
              </a:rPr>
              <a:t>Доброта - спасительница всего живого на Земле.</a:t>
            </a:r>
            <a:r>
              <a:rPr lang="ru-RU" dirty="0"/>
              <a:t> 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19672" y="2492896"/>
            <a:ext cx="352839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Качества жестокого человека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364088" y="2708920"/>
            <a:ext cx="331236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/>
              <a:t>Качества доброго человека</a:t>
            </a:r>
          </a:p>
        </p:txBody>
      </p:sp>
      <p:cxnSp>
        <p:nvCxnSpPr>
          <p:cNvPr id="7" name="Прямая со стрелкой 6"/>
          <p:cNvCxnSpPr/>
          <p:nvPr/>
        </p:nvCxnSpPr>
        <p:spPr>
          <a:xfrm flipH="1">
            <a:off x="3059832" y="1700808"/>
            <a:ext cx="576064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5508104" y="1700808"/>
            <a:ext cx="72008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92</TotalTime>
  <Words>281</Words>
  <Application>Microsoft Office PowerPoint</Application>
  <PresentationFormat>Экран (4:3)</PresentationFormat>
  <Paragraphs>53</Paragraphs>
  <Slides>13</Slides>
  <Notes>0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Солнцестояние</vt:lpstr>
      <vt:lpstr>     Твори добро</vt:lpstr>
      <vt:lpstr>Слайд 2</vt:lpstr>
      <vt:lpstr>Слайд 3</vt:lpstr>
      <vt:lpstr>Слайд 4</vt:lpstr>
      <vt:lpstr>   Что такое доброта?</vt:lpstr>
      <vt:lpstr>По определению Сергея Ожегова (словарь):  Доброта – это отзывчивость, душевное расположение к людям, стремление делать добро другим. </vt:lpstr>
      <vt:lpstr>Слайд 7</vt:lpstr>
      <vt:lpstr>         1.Можно ли человека заставить быть добрым?  2.Можно ли стать добрым на время? 3.Нужно ли быть добрым к любому человеку? 4.Легко ли быть добрым?  5.Есть ли у вас желание делать добрые дела?  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Твори добро</dc:title>
  <dc:creator>Гульнара</dc:creator>
  <cp:lastModifiedBy>Hi-tech</cp:lastModifiedBy>
  <cp:revision>8</cp:revision>
  <dcterms:created xsi:type="dcterms:W3CDTF">2012-12-17T04:08:49Z</dcterms:created>
  <dcterms:modified xsi:type="dcterms:W3CDTF">2015-10-08T09:10:28Z</dcterms:modified>
</cp:coreProperties>
</file>